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373" r:id="rId4"/>
    <p:sldId id="460" r:id="rId5"/>
    <p:sldId id="459" r:id="rId6"/>
    <p:sldId id="458" r:id="rId7"/>
    <p:sldId id="457" r:id="rId8"/>
    <p:sldId id="456" r:id="rId9"/>
    <p:sldId id="487" r:id="rId10"/>
    <p:sldId id="488" r:id="rId11"/>
    <p:sldId id="489" r:id="rId12"/>
    <p:sldId id="490" r:id="rId13"/>
    <p:sldId id="455" r:id="rId14"/>
    <p:sldId id="454" r:id="rId15"/>
    <p:sldId id="453" r:id="rId16"/>
    <p:sldId id="452" r:id="rId17"/>
    <p:sldId id="451" r:id="rId18"/>
    <p:sldId id="450" r:id="rId19"/>
    <p:sldId id="449" r:id="rId20"/>
    <p:sldId id="472" r:id="rId21"/>
    <p:sldId id="471" r:id="rId22"/>
    <p:sldId id="470" r:id="rId23"/>
    <p:sldId id="469" r:id="rId24"/>
    <p:sldId id="468" r:id="rId25"/>
    <p:sldId id="467" r:id="rId26"/>
    <p:sldId id="466" r:id="rId27"/>
    <p:sldId id="465" r:id="rId28"/>
    <p:sldId id="464" r:id="rId29"/>
    <p:sldId id="463" r:id="rId30"/>
    <p:sldId id="462" r:id="rId31"/>
    <p:sldId id="478" r:id="rId32"/>
    <p:sldId id="477" r:id="rId33"/>
    <p:sldId id="476" r:id="rId34"/>
    <p:sldId id="475" r:id="rId35"/>
    <p:sldId id="474" r:id="rId36"/>
    <p:sldId id="473" r:id="rId37"/>
    <p:sldId id="461" r:id="rId38"/>
    <p:sldId id="448" r:id="rId39"/>
    <p:sldId id="447" r:id="rId40"/>
    <p:sldId id="446" r:id="rId41"/>
    <p:sldId id="445" r:id="rId42"/>
    <p:sldId id="444" r:id="rId43"/>
    <p:sldId id="482" r:id="rId44"/>
    <p:sldId id="481" r:id="rId45"/>
    <p:sldId id="480" r:id="rId46"/>
    <p:sldId id="479" r:id="rId47"/>
    <p:sldId id="425" r:id="rId48"/>
    <p:sldId id="485" r:id="rId49"/>
    <p:sldId id="484" r:id="rId50"/>
    <p:sldId id="486" r:id="rId51"/>
    <p:sldId id="406" r:id="rId52"/>
    <p:sldId id="309" r:id="rId5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2" d="100"/>
          <a:sy n="72" d="100"/>
        </p:scale>
        <p:origin x="10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82C7E-5E92-4127-8FE9-5E08059A879E}" type="datetimeFigureOut">
              <a:rPr lang="tr-TR" smtClean="0"/>
              <a:t>24.4.2018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F742C-4D58-4D8C-9125-1141ABA6C7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43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F742C-4D58-4D8C-9125-1141ABA6C7C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75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B3E9-1CFF-456A-BB8A-B9FE073EE139}" type="datetime1">
              <a:rPr lang="tr-TR" smtClean="0"/>
              <a:t>24.4.2018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6910" y="6376243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Dikey Meti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36D-0EB7-438A-8BB1-D5784CDDBF4E}" type="datetime1">
              <a:rPr lang="tr-TR" smtClean="0"/>
              <a:t>24.4.2018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2072E7E5-8BCB-4DDB-B950-B85FF4D71F83}" type="datetime1">
              <a:rPr lang="tr-TR" smtClean="0"/>
              <a:t>24.4.2018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708920"/>
            <a:ext cx="8229600" cy="3834459"/>
          </a:xfrm>
        </p:spPr>
        <p:txBody>
          <a:bodyPr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grpSp>
        <p:nvGrpSpPr>
          <p:cNvPr id="2" name="Group 13"/>
          <p:cNvGrpSpPr/>
          <p:nvPr/>
        </p:nvGrpSpPr>
        <p:grpSpPr>
          <a:xfrm>
            <a:off x="-17417" y="1052896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1143000"/>
          </a:xfrm>
        </p:spPr>
        <p:txBody>
          <a:bodyPr/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03A5-B086-48C5-AB1C-64CD14DB728B}" type="datetime1">
              <a:rPr lang="tr-TR" smtClean="0"/>
              <a:t>24.4.2018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BBDC-3320-4BB2-B3A2-960AC8E8CF3B}" type="datetime1">
              <a:rPr lang="tr-TR" smtClean="0"/>
              <a:t>24.4.2018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F8EA-08DD-4E67-9F0E-607448477EDC}" type="datetime1">
              <a:rPr lang="tr-TR" smtClean="0"/>
              <a:t>24.4.2018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FFED-D50A-46EE-9D58-C6D50160D86F}" type="datetime1">
              <a:rPr lang="tr-TR" smtClean="0"/>
              <a:t>24.4.2018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A991-AAA3-44F3-ACA8-958C717E2F07}" type="datetime1">
              <a:rPr lang="tr-TR" smtClean="0"/>
              <a:t>24.4.2018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977EA-CE22-4BBB-B297-D2EA35B7FC4D}" type="datetime1">
              <a:rPr lang="tr-TR" smtClean="0"/>
              <a:t>24.4.2018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48B7-A8BB-47BE-81E2-E4053EA86D05}" type="datetime1">
              <a:rPr lang="tr-TR" smtClean="0"/>
              <a:t>24.4.2018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6E63-773D-4341-98FF-C05D37AB794A}" type="datetime1">
              <a:rPr lang="tr-TR" smtClean="0"/>
              <a:t>24.4.2018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6E58CA0E-05BB-43A4-9877-65284EAA0FF5}" type="datetime1">
              <a:rPr lang="tr-TR" smtClean="0"/>
              <a:t>24.4.2018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pic>
        <p:nvPicPr>
          <p:cNvPr id="9" name="Resim 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" y="0"/>
            <a:ext cx="14954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88949" y="25872"/>
            <a:ext cx="7056784" cy="3888432"/>
          </a:xfrm>
        </p:spPr>
        <p:txBody>
          <a:bodyPr>
            <a:normAutofit/>
          </a:bodyPr>
          <a:lstStyle/>
          <a:p>
            <a:r>
              <a:rPr lang="tr-TR" sz="3600" dirty="0"/>
              <a:t>BLM206 </a:t>
            </a:r>
            <a:r>
              <a:rPr lang="sv-SE" sz="3600" dirty="0"/>
              <a:t> Microprocessor Systems</a:t>
            </a:r>
            <a:r>
              <a:rPr lang="tr-TR" sz="3600" dirty="0"/>
              <a:t> - </a:t>
            </a:r>
            <a:br>
              <a:rPr lang="tr-TR" sz="3600" dirty="0"/>
            </a:br>
            <a:r>
              <a:rPr lang="tr-TR" sz="3600" dirty="0"/>
              <a:t>Mikroişlemci Sistemleri</a:t>
            </a:r>
            <a:r>
              <a:rPr lang="tr-TR" dirty="0"/>
              <a:t/>
            </a:r>
            <a:br>
              <a:rPr lang="tr-TR" dirty="0"/>
            </a:br>
            <a:r>
              <a:rPr lang="tr-TR" sz="2800" dirty="0"/>
              <a:t>Hafta </a:t>
            </a:r>
            <a:r>
              <a:rPr lang="tr-TR" sz="2800" dirty="0" smtClean="0"/>
              <a:t>10-12:  </a:t>
            </a:r>
            <a:r>
              <a:rPr lang="tr-TR" sz="2800" dirty="0" err="1" smtClean="0"/>
              <a:t>Subroutines</a:t>
            </a:r>
            <a:r>
              <a:rPr lang="tr-TR" sz="2800" dirty="0">
                <a:effectLst/>
              </a:rPr>
              <a:t/>
            </a:r>
            <a:br>
              <a:rPr lang="tr-TR" sz="2800" dirty="0">
                <a:effectLst/>
              </a:rPr>
            </a:b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800800" cy="2300064"/>
          </a:xfrm>
        </p:spPr>
        <p:txBody>
          <a:bodyPr>
            <a:normAutofit lnSpcReduction="10000"/>
          </a:bodyPr>
          <a:lstStyle/>
          <a:p>
            <a:r>
              <a:rPr lang="tr-TR" sz="4400" b="1" dirty="0" smtClean="0">
                <a:solidFill>
                  <a:schemeClr val="tx2"/>
                </a:solidFill>
              </a:rPr>
              <a:t>Bilgisayar - Biyomedikal Mühendisliği Bölümü </a:t>
            </a:r>
          </a:p>
          <a:p>
            <a:r>
              <a:rPr lang="tr-TR" dirty="0" err="1" smtClean="0"/>
              <a:t>Öğr</a:t>
            </a:r>
            <a:r>
              <a:rPr lang="tr-TR" dirty="0" smtClean="0"/>
              <a:t>. Gör. Musa AYDIN </a:t>
            </a:r>
          </a:p>
          <a:p>
            <a:r>
              <a:rPr lang="tr-TR" dirty="0" smtClean="0"/>
              <a:t>2014 – 2015 (bahar)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302176B-0E47-46AC-8F43-DAB4B8A37D06}" type="slidenum">
              <a:rPr lang="tr-TR" smtClean="0"/>
              <a:pPr algn="ctr"/>
              <a:t>1</a:t>
            </a:fld>
            <a:endParaRPr lang="tr-TR" dirty="0"/>
          </a:p>
        </p:txBody>
      </p:sp>
      <p:pic>
        <p:nvPicPr>
          <p:cNvPr id="1026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583636" y="23416"/>
            <a:ext cx="1524195" cy="10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BEA2-8630-40AB-A928-53B24CC60236}" type="datetime1">
              <a:rPr lang="tr-TR" smtClean="0"/>
              <a:t>24.4.2018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031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419225"/>
            <a:ext cx="65436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0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329655"/>
            <a:ext cx="67341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0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" y="1250036"/>
            <a:ext cx="7489372" cy="435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000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89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9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09836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508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3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34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47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746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00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19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746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55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68760"/>
            <a:ext cx="6858000" cy="5143500"/>
          </a:xfrm>
          <a:prstGeom prst="rect">
            <a:avLst/>
          </a:prstGeom>
        </p:spPr>
      </p:pic>
      <p:sp>
        <p:nvSpPr>
          <p:cNvPr id="14" name="Yuvarlatılmış Dikdörtgen 13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63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28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000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1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24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1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9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5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94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 rot="10800000">
            <a:off x="5868144" y="14127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45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0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29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68760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47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12" name="Yuvarlatılmış Dikdörtgen 11"/>
          <p:cNvSpPr/>
          <p:nvPr/>
        </p:nvSpPr>
        <p:spPr>
          <a:xfrm>
            <a:off x="5868144" y="1366168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47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6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21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1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34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20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07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6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57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98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39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00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61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6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940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42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84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13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43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3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44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91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5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12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68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64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7243914" y="6016202"/>
            <a:ext cx="576064" cy="2062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25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20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50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79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*</a:t>
            </a:r>
            <a:r>
              <a:rPr lang="en-US" dirty="0" smtClean="0"/>
              <a:t>Arm </a:t>
            </a:r>
            <a:r>
              <a:rPr lang="en-US" dirty="0"/>
              <a:t>Assembly Language Fundamentals </a:t>
            </a:r>
            <a:r>
              <a:rPr lang="tr-TR" dirty="0"/>
              <a:t>a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tr-TR" dirty="0" smtClean="0"/>
              <a:t>  </a:t>
            </a:r>
            <a:r>
              <a:rPr lang="en-US" dirty="0" smtClean="0"/>
              <a:t>Techniques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*https://www.scss.tcd.ie (Dr. John </a:t>
            </a:r>
            <a:r>
              <a:rPr lang="tr-TR" dirty="0" err="1" smtClean="0"/>
              <a:t>Waldron</a:t>
            </a:r>
            <a:r>
              <a:rPr lang="tr-TR" dirty="0" smtClean="0"/>
              <a:t>)</a:t>
            </a:r>
            <a:endParaRPr lang="tr-TR" dirty="0"/>
          </a:p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51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dirty="0" smtClean="0"/>
              <a:t>Kaynaklar</a:t>
            </a:r>
            <a:endParaRPr lang="tr-TR" sz="3200" dirty="0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Sorular 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03A5-B086-48C5-AB1C-64CD14DB728B}" type="datetime1">
              <a:rPr lang="tr-TR" smtClean="0"/>
              <a:t>24.4.2018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52</a:t>
            </a:fld>
            <a:endParaRPr lang="tr-TR"/>
          </a:p>
        </p:txBody>
      </p:sp>
      <p:pic>
        <p:nvPicPr>
          <p:cNvPr id="12290" name="Picture 2" descr="http://en.hdyo.org/assets/ask-question-1-ff9bc6fa5eaa0d7667ae7a5a4c6133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4" y="2332493"/>
            <a:ext cx="4901292" cy="37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1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4000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7828"/>
            <a:ext cx="6858000" cy="5143500"/>
          </a:xfrm>
          <a:prstGeom prst="rect">
            <a:avLst/>
          </a:prstGeom>
        </p:spPr>
      </p:pic>
      <p:sp>
        <p:nvSpPr>
          <p:cNvPr id="9" name="Yuvarlatılmış Dikdörtgen 8"/>
          <p:cNvSpPr/>
          <p:nvPr/>
        </p:nvSpPr>
        <p:spPr>
          <a:xfrm>
            <a:off x="5868144" y="1387376"/>
            <a:ext cx="1944216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243914" y="5862458"/>
            <a:ext cx="576064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5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3212" y="2390180"/>
            <a:ext cx="8229600" cy="3834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460248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268760"/>
            <a:ext cx="8712968" cy="1143000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0070C0"/>
                </a:solidFill>
                <a:effectLst/>
              </a:rPr>
              <a:t/>
            </a:r>
            <a:br>
              <a:rPr lang="tr-TR" sz="3200" b="1" dirty="0">
                <a:solidFill>
                  <a:srgbClr val="0070C0"/>
                </a:solidFill>
                <a:effectLst/>
              </a:rPr>
            </a:br>
            <a:endParaRPr lang="tr-TR" sz="3200" dirty="0">
              <a:solidFill>
                <a:srgbClr val="0070C0"/>
              </a:solidFill>
            </a:endParaRPr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B89F-4397-4C32-A621-009C206437B7}" type="datetime1">
              <a:rPr lang="tr-TR" smtClean="0"/>
              <a:t>24.4.2018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447800"/>
            <a:ext cx="66675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Mountain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untain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3884</TotalTime>
  <Words>406</Words>
  <Application>Microsoft Office PowerPoint</Application>
  <PresentationFormat>Ekran Gösterisi (4:3)</PresentationFormat>
  <Paragraphs>214</Paragraphs>
  <Slides>52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52</vt:i4>
      </vt:variant>
    </vt:vector>
  </HeadingPairs>
  <TitlesOfParts>
    <vt:vector size="58" baseType="lpstr">
      <vt:lpstr>맑은 고딕</vt:lpstr>
      <vt:lpstr>Arial</vt:lpstr>
      <vt:lpstr>Calibri</vt:lpstr>
      <vt:lpstr>Gill Sans MT</vt:lpstr>
      <vt:lpstr>Wingdings 2</vt:lpstr>
      <vt:lpstr>Mountain</vt:lpstr>
      <vt:lpstr>BLM206  Microprocessor Systems -  Mikroişlemci Sistemleri Hafta 10-12:  Subroutines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Kaynaklar</vt:lpstr>
      <vt:lpstr>Sorular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Öğrenci İşleri Sistemi Bologna Süreci</dc:title>
  <dc:creator>pc</dc:creator>
  <cp:lastModifiedBy>Erebor</cp:lastModifiedBy>
  <cp:revision>271</cp:revision>
  <dcterms:created xsi:type="dcterms:W3CDTF">2011-06-23T12:03:39Z</dcterms:created>
  <dcterms:modified xsi:type="dcterms:W3CDTF">2018-04-24T20:33:50Z</dcterms:modified>
</cp:coreProperties>
</file>